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1102" r:id="rId3"/>
    <p:sldId id="1140" r:id="rId4"/>
    <p:sldId id="1141" r:id="rId5"/>
    <p:sldId id="925" r:id="rId6"/>
    <p:sldId id="1101" r:id="rId7"/>
    <p:sldId id="1122" r:id="rId8"/>
    <p:sldId id="1123" r:id="rId9"/>
    <p:sldId id="1129" r:id="rId10"/>
    <p:sldId id="1130" r:id="rId11"/>
    <p:sldId id="1131" r:id="rId12"/>
    <p:sldId id="1142" r:id="rId13"/>
    <p:sldId id="1126" r:id="rId14"/>
    <p:sldId id="1132" r:id="rId15"/>
    <p:sldId id="1110" r:id="rId16"/>
    <p:sldId id="114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855702-D39F-43C7-851A-813C10E20CB7}" v="1234" dt="2024-10-12T21:53:09.8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C855702-D39F-43C7-851A-813C10E20CB7}"/>
    <pc:docChg chg="undo custSel addSld delSld modSld sldOrd">
      <pc:chgData name="Ed Godfrey" userId="61aa7c48ee0e3db0" providerId="LiveId" clId="{BC855702-D39F-43C7-851A-813C10E20CB7}" dt="2024-10-12T21:53:09.841" v="2041"/>
      <pc:docMkLst>
        <pc:docMk/>
      </pc:docMkLst>
      <pc:sldChg chg="modSp mod">
        <pc:chgData name="Ed Godfrey" userId="61aa7c48ee0e3db0" providerId="LiveId" clId="{BC855702-D39F-43C7-851A-813C10E20CB7}" dt="2024-10-12T21:11:20.450" v="1260" actId="20577"/>
        <pc:sldMkLst>
          <pc:docMk/>
          <pc:sldMk cId="286626818" sldId="636"/>
        </pc:sldMkLst>
        <pc:spChg chg="mod">
          <ac:chgData name="Ed Godfrey" userId="61aa7c48ee0e3db0" providerId="LiveId" clId="{BC855702-D39F-43C7-851A-813C10E20CB7}" dt="2024-10-12T21:11:14.273" v="1257" actId="20577"/>
          <ac:spMkLst>
            <pc:docMk/>
            <pc:sldMk cId="286626818" sldId="636"/>
            <ac:spMk id="3" creationId="{1206BF46-F60A-B583-BE9A-98813DA83DD6}"/>
          </ac:spMkLst>
        </pc:spChg>
        <pc:spChg chg="mod">
          <ac:chgData name="Ed Godfrey" userId="61aa7c48ee0e3db0" providerId="LiveId" clId="{BC855702-D39F-43C7-851A-813C10E20CB7}" dt="2024-10-12T21:11:20.450" v="1260" actId="20577"/>
          <ac:spMkLst>
            <pc:docMk/>
            <pc:sldMk cId="286626818" sldId="636"/>
            <ac:spMk id="4" creationId="{E81091B1-FFCB-0593-6511-1E1CB61C648D}"/>
          </ac:spMkLst>
        </pc:spChg>
      </pc:sldChg>
      <pc:sldChg chg="modSp mod">
        <pc:chgData name="Ed Godfrey" userId="61aa7c48ee0e3db0" providerId="LiveId" clId="{BC855702-D39F-43C7-851A-813C10E20CB7}" dt="2024-10-05T15:18:54.467" v="76" actId="20577"/>
        <pc:sldMkLst>
          <pc:docMk/>
          <pc:sldMk cId="4052348833" sldId="925"/>
        </pc:sldMkLst>
        <pc:spChg chg="mod">
          <ac:chgData name="Ed Godfrey" userId="61aa7c48ee0e3db0" providerId="LiveId" clId="{BC855702-D39F-43C7-851A-813C10E20CB7}" dt="2024-10-05T15:18:43.340" v="45" actId="1036"/>
          <ac:spMkLst>
            <pc:docMk/>
            <pc:sldMk cId="4052348833" sldId="925"/>
            <ac:spMk id="3" creationId="{9E3293C3-2021-04F5-B3B2-149081BCD341}"/>
          </ac:spMkLst>
        </pc:spChg>
        <pc:spChg chg="mod">
          <ac:chgData name="Ed Godfrey" userId="61aa7c48ee0e3db0" providerId="LiveId" clId="{BC855702-D39F-43C7-851A-813C10E20CB7}" dt="2024-10-05T15:18:54.467" v="76" actId="20577"/>
          <ac:spMkLst>
            <pc:docMk/>
            <pc:sldMk cId="4052348833" sldId="925"/>
            <ac:spMk id="6" creationId="{27341E30-1523-0531-D0E1-7D6824619EE0}"/>
          </ac:spMkLst>
        </pc:spChg>
      </pc:sldChg>
      <pc:sldChg chg="modSp del mod">
        <pc:chgData name="Ed Godfrey" userId="61aa7c48ee0e3db0" providerId="LiveId" clId="{BC855702-D39F-43C7-851A-813C10E20CB7}" dt="2024-10-12T21:37:24.037" v="1669" actId="47"/>
        <pc:sldMkLst>
          <pc:docMk/>
          <pc:sldMk cId="3163743562" sldId="1090"/>
        </pc:sldMkLst>
        <pc:spChg chg="mod">
          <ac:chgData name="Ed Godfrey" userId="61aa7c48ee0e3db0" providerId="LiveId" clId="{BC855702-D39F-43C7-851A-813C10E20CB7}" dt="2024-10-05T15:52:18.672" v="773" actId="255"/>
          <ac:spMkLst>
            <pc:docMk/>
            <pc:sldMk cId="3163743562" sldId="1090"/>
            <ac:spMk id="3" creationId="{9E3293C3-2021-04F5-B3B2-149081BCD341}"/>
          </ac:spMkLst>
        </pc:spChg>
        <pc:spChg chg="mod">
          <ac:chgData name="Ed Godfrey" userId="61aa7c48ee0e3db0" providerId="LiveId" clId="{BC855702-D39F-43C7-851A-813C10E20CB7}" dt="2024-10-05T15:52:29.896" v="794" actId="20577"/>
          <ac:spMkLst>
            <pc:docMk/>
            <pc:sldMk cId="3163743562" sldId="1090"/>
            <ac:spMk id="6" creationId="{27341E30-1523-0531-D0E1-7D6824619EE0}"/>
          </ac:spMkLst>
        </pc:spChg>
      </pc:sldChg>
      <pc:sldChg chg="modSp mod modAnim">
        <pc:chgData name="Ed Godfrey" userId="61aa7c48ee0e3db0" providerId="LiveId" clId="{BC855702-D39F-43C7-851A-813C10E20CB7}" dt="2024-10-12T21:28:57.594" v="1619" actId="255"/>
        <pc:sldMkLst>
          <pc:docMk/>
          <pc:sldMk cId="4196799457" sldId="1101"/>
        </pc:sldMkLst>
        <pc:spChg chg="mod">
          <ac:chgData name="Ed Godfrey" userId="61aa7c48ee0e3db0" providerId="LiveId" clId="{BC855702-D39F-43C7-851A-813C10E20CB7}" dt="2024-10-12T21:28:57.594" v="1619" actId="255"/>
          <ac:spMkLst>
            <pc:docMk/>
            <pc:sldMk cId="4196799457" sldId="1101"/>
            <ac:spMk id="3" creationId="{9E3293C3-2021-04F5-B3B2-149081BCD341}"/>
          </ac:spMkLst>
        </pc:spChg>
        <pc:spChg chg="mod">
          <ac:chgData name="Ed Godfrey" userId="61aa7c48ee0e3db0" providerId="LiveId" clId="{BC855702-D39F-43C7-851A-813C10E20CB7}" dt="2024-10-12T21:22:52.452" v="1392" actId="255"/>
          <ac:spMkLst>
            <pc:docMk/>
            <pc:sldMk cId="4196799457" sldId="1101"/>
            <ac:spMk id="6" creationId="{27341E30-1523-0531-D0E1-7D6824619EE0}"/>
          </ac:spMkLst>
        </pc:spChg>
      </pc:sldChg>
      <pc:sldChg chg="modSp mod ord">
        <pc:chgData name="Ed Godfrey" userId="61aa7c48ee0e3db0" providerId="LiveId" clId="{BC855702-D39F-43C7-851A-813C10E20CB7}" dt="2024-10-12T21:13:06.653" v="1281" actId="20577"/>
        <pc:sldMkLst>
          <pc:docMk/>
          <pc:sldMk cId="1317570804" sldId="1102"/>
        </pc:sldMkLst>
        <pc:spChg chg="mod">
          <ac:chgData name="Ed Godfrey" userId="61aa7c48ee0e3db0" providerId="LiveId" clId="{BC855702-D39F-43C7-851A-813C10E20CB7}" dt="2024-10-12T21:12:38.100" v="1268" actId="255"/>
          <ac:spMkLst>
            <pc:docMk/>
            <pc:sldMk cId="1317570804" sldId="1102"/>
            <ac:spMk id="3" creationId="{9E3293C3-2021-04F5-B3B2-149081BCD341}"/>
          </ac:spMkLst>
        </pc:spChg>
        <pc:spChg chg="mod">
          <ac:chgData name="Ed Godfrey" userId="61aa7c48ee0e3db0" providerId="LiveId" clId="{BC855702-D39F-43C7-851A-813C10E20CB7}" dt="2024-10-12T21:13:06.653" v="1281" actId="20577"/>
          <ac:spMkLst>
            <pc:docMk/>
            <pc:sldMk cId="1317570804" sldId="1102"/>
            <ac:spMk id="6" creationId="{27341E30-1523-0531-D0E1-7D6824619EE0}"/>
          </ac:spMkLst>
        </pc:spChg>
      </pc:sldChg>
      <pc:sldChg chg="addSp delSp modSp del mod ord modAnim">
        <pc:chgData name="Ed Godfrey" userId="61aa7c48ee0e3db0" providerId="LiveId" clId="{BC855702-D39F-43C7-851A-813C10E20CB7}" dt="2024-10-12T21:34:24.231" v="1658" actId="2696"/>
        <pc:sldMkLst>
          <pc:docMk/>
          <pc:sldMk cId="214140853" sldId="1103"/>
        </pc:sldMkLst>
        <pc:spChg chg="add del mod">
          <ac:chgData name="Ed Godfrey" userId="61aa7c48ee0e3db0" providerId="LiveId" clId="{BC855702-D39F-43C7-851A-813C10E20CB7}" dt="2024-10-12T21:34:01.084" v="1657" actId="21"/>
          <ac:spMkLst>
            <pc:docMk/>
            <pc:sldMk cId="214140853" sldId="1103"/>
            <ac:spMk id="2" creationId="{F92C39CE-565C-7DF2-F6A8-DC00FADDA8C1}"/>
          </ac:spMkLst>
        </pc:spChg>
        <pc:spChg chg="mod">
          <ac:chgData name="Ed Godfrey" userId="61aa7c48ee0e3db0" providerId="LiveId" clId="{BC855702-D39F-43C7-851A-813C10E20CB7}" dt="2024-10-05T16:00:54.885" v="954" actId="20577"/>
          <ac:spMkLst>
            <pc:docMk/>
            <pc:sldMk cId="214140853" sldId="1103"/>
            <ac:spMk id="3" creationId="{9E3293C3-2021-04F5-B3B2-149081BCD341}"/>
          </ac:spMkLst>
        </pc:spChg>
        <pc:spChg chg="mod">
          <ac:chgData name="Ed Godfrey" userId="61aa7c48ee0e3db0" providerId="LiveId" clId="{BC855702-D39F-43C7-851A-813C10E20CB7}" dt="2024-10-05T15:40:21.287" v="602" actId="20577"/>
          <ac:spMkLst>
            <pc:docMk/>
            <pc:sldMk cId="214140853" sldId="1103"/>
            <ac:spMk id="6" creationId="{27341E30-1523-0531-D0E1-7D6824619EE0}"/>
          </ac:spMkLst>
        </pc:spChg>
      </pc:sldChg>
      <pc:sldChg chg="modSp del mod">
        <pc:chgData name="Ed Godfrey" userId="61aa7c48ee0e3db0" providerId="LiveId" clId="{BC855702-D39F-43C7-851A-813C10E20CB7}" dt="2024-10-12T21:37:27.716" v="1670" actId="47"/>
        <pc:sldMkLst>
          <pc:docMk/>
          <pc:sldMk cId="1436304594" sldId="1109"/>
        </pc:sldMkLst>
        <pc:spChg chg="mod">
          <ac:chgData name="Ed Godfrey" userId="61aa7c48ee0e3db0" providerId="LiveId" clId="{BC855702-D39F-43C7-851A-813C10E20CB7}" dt="2024-10-05T15:55:36.583" v="834" actId="20577"/>
          <ac:spMkLst>
            <pc:docMk/>
            <pc:sldMk cId="1436304594" sldId="1109"/>
            <ac:spMk id="3" creationId="{9E3293C3-2021-04F5-B3B2-149081BCD341}"/>
          </ac:spMkLst>
        </pc:spChg>
        <pc:spChg chg="mod">
          <ac:chgData name="Ed Godfrey" userId="61aa7c48ee0e3db0" providerId="LiveId" clId="{BC855702-D39F-43C7-851A-813C10E20CB7}" dt="2024-10-05T15:54:47.752" v="809" actId="20577"/>
          <ac:spMkLst>
            <pc:docMk/>
            <pc:sldMk cId="1436304594" sldId="1109"/>
            <ac:spMk id="6" creationId="{27341E30-1523-0531-D0E1-7D6824619EE0}"/>
          </ac:spMkLst>
        </pc:spChg>
      </pc:sldChg>
      <pc:sldChg chg="modSp mod">
        <pc:chgData name="Ed Godfrey" userId="61aa7c48ee0e3db0" providerId="LiveId" clId="{BC855702-D39F-43C7-851A-813C10E20CB7}" dt="2024-10-12T21:52:54.516" v="2032" actId="20577"/>
        <pc:sldMkLst>
          <pc:docMk/>
          <pc:sldMk cId="2970389468" sldId="1110"/>
        </pc:sldMkLst>
        <pc:spChg chg="mod">
          <ac:chgData name="Ed Godfrey" userId="61aa7c48ee0e3db0" providerId="LiveId" clId="{BC855702-D39F-43C7-851A-813C10E20CB7}" dt="2024-10-12T21:52:06.366" v="2011" actId="20577"/>
          <ac:spMkLst>
            <pc:docMk/>
            <pc:sldMk cId="2970389468" sldId="1110"/>
            <ac:spMk id="3" creationId="{9E3293C3-2021-04F5-B3B2-149081BCD341}"/>
          </ac:spMkLst>
        </pc:spChg>
        <pc:spChg chg="mod">
          <ac:chgData name="Ed Godfrey" userId="61aa7c48ee0e3db0" providerId="LiveId" clId="{BC855702-D39F-43C7-851A-813C10E20CB7}" dt="2024-10-12T21:52:54.516" v="2032" actId="20577"/>
          <ac:spMkLst>
            <pc:docMk/>
            <pc:sldMk cId="2970389468" sldId="1110"/>
            <ac:spMk id="6" creationId="{27341E30-1523-0531-D0E1-7D6824619EE0}"/>
          </ac:spMkLst>
        </pc:spChg>
      </pc:sldChg>
      <pc:sldChg chg="del">
        <pc:chgData name="Ed Godfrey" userId="61aa7c48ee0e3db0" providerId="LiveId" clId="{BC855702-D39F-43C7-851A-813C10E20CB7}" dt="2024-10-05T15:29:38.166" v="239" actId="47"/>
        <pc:sldMkLst>
          <pc:docMk/>
          <pc:sldMk cId="3006008405" sldId="1120"/>
        </pc:sldMkLst>
      </pc:sldChg>
      <pc:sldChg chg="del">
        <pc:chgData name="Ed Godfrey" userId="61aa7c48ee0e3db0" providerId="LiveId" clId="{BC855702-D39F-43C7-851A-813C10E20CB7}" dt="2024-10-05T15:37:12.613" v="436" actId="47"/>
        <pc:sldMkLst>
          <pc:docMk/>
          <pc:sldMk cId="109189985" sldId="1121"/>
        </pc:sldMkLst>
      </pc:sldChg>
      <pc:sldChg chg="addSp delSp modSp mod ord modAnim">
        <pc:chgData name="Ed Godfrey" userId="61aa7c48ee0e3db0" providerId="LiveId" clId="{BC855702-D39F-43C7-851A-813C10E20CB7}" dt="2024-10-12T21:32:53.823" v="1637"/>
        <pc:sldMkLst>
          <pc:docMk/>
          <pc:sldMk cId="185196208" sldId="1122"/>
        </pc:sldMkLst>
        <pc:spChg chg="add del mod">
          <ac:chgData name="Ed Godfrey" userId="61aa7c48ee0e3db0" providerId="LiveId" clId="{BC855702-D39F-43C7-851A-813C10E20CB7}" dt="2024-10-12T21:32:46.915" v="1624" actId="21"/>
          <ac:spMkLst>
            <pc:docMk/>
            <pc:sldMk cId="185196208" sldId="1122"/>
            <ac:spMk id="2" creationId="{9BAB398F-B3E2-056A-854E-123068885925}"/>
          </ac:spMkLst>
        </pc:spChg>
        <pc:spChg chg="mod">
          <ac:chgData name="Ed Godfrey" userId="61aa7c48ee0e3db0" providerId="LiveId" clId="{BC855702-D39F-43C7-851A-813C10E20CB7}" dt="2024-10-12T21:32:43.596" v="1623" actId="113"/>
          <ac:spMkLst>
            <pc:docMk/>
            <pc:sldMk cId="185196208" sldId="1122"/>
            <ac:spMk id="3" creationId="{9E3293C3-2021-04F5-B3B2-149081BCD341}"/>
          </ac:spMkLst>
        </pc:spChg>
        <pc:spChg chg="mod">
          <ac:chgData name="Ed Godfrey" userId="61aa7c48ee0e3db0" providerId="LiveId" clId="{BC855702-D39F-43C7-851A-813C10E20CB7}" dt="2024-10-12T21:32:51.434" v="1635" actId="20577"/>
          <ac:spMkLst>
            <pc:docMk/>
            <pc:sldMk cId="185196208" sldId="1122"/>
            <ac:spMk id="6" creationId="{27341E30-1523-0531-D0E1-7D6824619EE0}"/>
          </ac:spMkLst>
        </pc:spChg>
      </pc:sldChg>
      <pc:sldChg chg="modSp mod ord">
        <pc:chgData name="Ed Godfrey" userId="61aa7c48ee0e3db0" providerId="LiveId" clId="{BC855702-D39F-43C7-851A-813C10E20CB7}" dt="2024-10-12T21:33:38.125" v="1656"/>
        <pc:sldMkLst>
          <pc:docMk/>
          <pc:sldMk cId="1308488459" sldId="1123"/>
        </pc:sldMkLst>
        <pc:spChg chg="mod">
          <ac:chgData name="Ed Godfrey" userId="61aa7c48ee0e3db0" providerId="LiveId" clId="{BC855702-D39F-43C7-851A-813C10E20CB7}" dt="2024-10-12T21:33:27.314" v="1641" actId="113"/>
          <ac:spMkLst>
            <pc:docMk/>
            <pc:sldMk cId="1308488459" sldId="1123"/>
            <ac:spMk id="3" creationId="{9E3293C3-2021-04F5-B3B2-149081BCD341}"/>
          </ac:spMkLst>
        </pc:spChg>
        <pc:spChg chg="mod">
          <ac:chgData name="Ed Godfrey" userId="61aa7c48ee0e3db0" providerId="LiveId" clId="{BC855702-D39F-43C7-851A-813C10E20CB7}" dt="2024-10-12T21:33:33.942" v="1654" actId="20577"/>
          <ac:spMkLst>
            <pc:docMk/>
            <pc:sldMk cId="1308488459" sldId="1123"/>
            <ac:spMk id="6" creationId="{27341E30-1523-0531-D0E1-7D6824619EE0}"/>
          </ac:spMkLst>
        </pc:spChg>
      </pc:sldChg>
      <pc:sldChg chg="del ord">
        <pc:chgData name="Ed Godfrey" userId="61aa7c48ee0e3db0" providerId="LiveId" clId="{BC855702-D39F-43C7-851A-813C10E20CB7}" dt="2024-10-05T15:43:45.373" v="641" actId="47"/>
        <pc:sldMkLst>
          <pc:docMk/>
          <pc:sldMk cId="15936524" sldId="1124"/>
        </pc:sldMkLst>
      </pc:sldChg>
      <pc:sldChg chg="modSp del mod modAnim">
        <pc:chgData name="Ed Godfrey" userId="61aa7c48ee0e3db0" providerId="LiveId" clId="{BC855702-D39F-43C7-851A-813C10E20CB7}" dt="2024-10-12T21:37:30.702" v="1671" actId="47"/>
        <pc:sldMkLst>
          <pc:docMk/>
          <pc:sldMk cId="3247341010" sldId="1125"/>
        </pc:sldMkLst>
        <pc:spChg chg="mod">
          <ac:chgData name="Ed Godfrey" userId="61aa7c48ee0e3db0" providerId="LiveId" clId="{BC855702-D39F-43C7-851A-813C10E20CB7}" dt="2024-10-05T15:58:31.362" v="933" actId="20577"/>
          <ac:spMkLst>
            <pc:docMk/>
            <pc:sldMk cId="3247341010" sldId="1125"/>
            <ac:spMk id="3" creationId="{9E3293C3-2021-04F5-B3B2-149081BCD341}"/>
          </ac:spMkLst>
        </pc:spChg>
        <pc:spChg chg="mod">
          <ac:chgData name="Ed Godfrey" userId="61aa7c48ee0e3db0" providerId="LiveId" clId="{BC855702-D39F-43C7-851A-813C10E20CB7}" dt="2024-10-05T15:56:53.902" v="879" actId="20577"/>
          <ac:spMkLst>
            <pc:docMk/>
            <pc:sldMk cId="3247341010" sldId="1125"/>
            <ac:spMk id="6" creationId="{27341E30-1523-0531-D0E1-7D6824619EE0}"/>
          </ac:spMkLst>
        </pc:spChg>
      </pc:sldChg>
      <pc:sldChg chg="modSp mod">
        <pc:chgData name="Ed Godfrey" userId="61aa7c48ee0e3db0" providerId="LiveId" clId="{BC855702-D39F-43C7-851A-813C10E20CB7}" dt="2024-10-12T21:49:47.692" v="1903" actId="20577"/>
        <pc:sldMkLst>
          <pc:docMk/>
          <pc:sldMk cId="2100450867" sldId="1126"/>
        </pc:sldMkLst>
        <pc:spChg chg="mod">
          <ac:chgData name="Ed Godfrey" userId="61aa7c48ee0e3db0" providerId="LiveId" clId="{BC855702-D39F-43C7-851A-813C10E20CB7}" dt="2024-10-12T21:49:37.010" v="1873" actId="113"/>
          <ac:spMkLst>
            <pc:docMk/>
            <pc:sldMk cId="2100450867" sldId="1126"/>
            <ac:spMk id="3" creationId="{9E3293C3-2021-04F5-B3B2-149081BCD341}"/>
          </ac:spMkLst>
        </pc:spChg>
        <pc:spChg chg="mod">
          <ac:chgData name="Ed Godfrey" userId="61aa7c48ee0e3db0" providerId="LiveId" clId="{BC855702-D39F-43C7-851A-813C10E20CB7}" dt="2024-10-12T21:49:47.692" v="1903" actId="20577"/>
          <ac:spMkLst>
            <pc:docMk/>
            <pc:sldMk cId="2100450867" sldId="1126"/>
            <ac:spMk id="6" creationId="{27341E30-1523-0531-D0E1-7D6824619EE0}"/>
          </ac:spMkLst>
        </pc:spChg>
      </pc:sldChg>
      <pc:sldChg chg="modSp del mod">
        <pc:chgData name="Ed Godfrey" userId="61aa7c48ee0e3db0" providerId="LiveId" clId="{BC855702-D39F-43C7-851A-813C10E20CB7}" dt="2024-10-12T21:52:59.321" v="2033" actId="47"/>
        <pc:sldMkLst>
          <pc:docMk/>
          <pc:sldMk cId="3241339658" sldId="1127"/>
        </pc:sldMkLst>
        <pc:spChg chg="mod">
          <ac:chgData name="Ed Godfrey" userId="61aa7c48ee0e3db0" providerId="LiveId" clId="{BC855702-D39F-43C7-851A-813C10E20CB7}" dt="2024-10-05T16:08:04.543" v="1174" actId="113"/>
          <ac:spMkLst>
            <pc:docMk/>
            <pc:sldMk cId="3241339658" sldId="1127"/>
            <ac:spMk id="3" creationId="{9E3293C3-2021-04F5-B3B2-149081BCD341}"/>
          </ac:spMkLst>
        </pc:spChg>
        <pc:spChg chg="mod">
          <ac:chgData name="Ed Godfrey" userId="61aa7c48ee0e3db0" providerId="LiveId" clId="{BC855702-D39F-43C7-851A-813C10E20CB7}" dt="2024-10-05T16:08:10.538" v="1187" actId="20577"/>
          <ac:spMkLst>
            <pc:docMk/>
            <pc:sldMk cId="3241339658" sldId="1127"/>
            <ac:spMk id="6" creationId="{27341E30-1523-0531-D0E1-7D6824619EE0}"/>
          </ac:spMkLst>
        </pc:spChg>
      </pc:sldChg>
      <pc:sldChg chg="del">
        <pc:chgData name="Ed Godfrey" userId="61aa7c48ee0e3db0" providerId="LiveId" clId="{BC855702-D39F-43C7-851A-813C10E20CB7}" dt="2024-10-05T16:14:05.279" v="1253" actId="47"/>
        <pc:sldMkLst>
          <pc:docMk/>
          <pc:sldMk cId="3662356992" sldId="1128"/>
        </pc:sldMkLst>
      </pc:sldChg>
      <pc:sldChg chg="delSp modSp add modAnim">
        <pc:chgData name="Ed Godfrey" userId="61aa7c48ee0e3db0" providerId="LiveId" clId="{BC855702-D39F-43C7-851A-813C10E20CB7}" dt="2024-10-12T21:35:35.370" v="1665"/>
        <pc:sldMkLst>
          <pc:docMk/>
          <pc:sldMk cId="3068418663" sldId="1129"/>
        </pc:sldMkLst>
        <pc:spChg chg="del mod">
          <ac:chgData name="Ed Godfrey" userId="61aa7c48ee0e3db0" providerId="LiveId" clId="{BC855702-D39F-43C7-851A-813C10E20CB7}" dt="2024-10-12T21:34:59.022" v="1659" actId="21"/>
          <ac:spMkLst>
            <pc:docMk/>
            <pc:sldMk cId="3068418663" sldId="1129"/>
            <ac:spMk id="2" creationId="{F92C39CE-565C-7DF2-F6A8-DC00FADDA8C1}"/>
          </ac:spMkLst>
        </pc:spChg>
        <pc:spChg chg="mod">
          <ac:chgData name="Ed Godfrey" userId="61aa7c48ee0e3db0" providerId="LiveId" clId="{BC855702-D39F-43C7-851A-813C10E20CB7}" dt="2024-10-05T15:41:16.839" v="613" actId="20577"/>
          <ac:spMkLst>
            <pc:docMk/>
            <pc:sldMk cId="3068418663" sldId="1129"/>
            <ac:spMk id="3" creationId="{9E3293C3-2021-04F5-B3B2-149081BCD341}"/>
          </ac:spMkLst>
        </pc:spChg>
      </pc:sldChg>
      <pc:sldChg chg="modSp add modAnim">
        <pc:chgData name="Ed Godfrey" userId="61aa7c48ee0e3db0" providerId="LiveId" clId="{BC855702-D39F-43C7-851A-813C10E20CB7}" dt="2024-10-12T21:36:29.900" v="1668"/>
        <pc:sldMkLst>
          <pc:docMk/>
          <pc:sldMk cId="1432563439" sldId="1130"/>
        </pc:sldMkLst>
        <pc:spChg chg="mod">
          <ac:chgData name="Ed Godfrey" userId="61aa7c48ee0e3db0" providerId="LiveId" clId="{BC855702-D39F-43C7-851A-813C10E20CB7}" dt="2024-10-05T15:51:21.573" v="768" actId="114"/>
          <ac:spMkLst>
            <pc:docMk/>
            <pc:sldMk cId="1432563439" sldId="1130"/>
            <ac:spMk id="2" creationId="{F92C39CE-565C-7DF2-F6A8-DC00FADDA8C1}"/>
          </ac:spMkLst>
        </pc:spChg>
        <pc:spChg chg="mod">
          <ac:chgData name="Ed Godfrey" userId="61aa7c48ee0e3db0" providerId="LiveId" clId="{BC855702-D39F-43C7-851A-813C10E20CB7}" dt="2024-10-05T15:48:09.489" v="715" actId="5793"/>
          <ac:spMkLst>
            <pc:docMk/>
            <pc:sldMk cId="1432563439" sldId="1130"/>
            <ac:spMk id="3" creationId="{9E3293C3-2021-04F5-B3B2-149081BCD341}"/>
          </ac:spMkLst>
        </pc:spChg>
      </pc:sldChg>
      <pc:sldChg chg="delSp modSp add modAnim">
        <pc:chgData name="Ed Godfrey" userId="61aa7c48ee0e3db0" providerId="LiveId" clId="{BC855702-D39F-43C7-851A-813C10E20CB7}" dt="2024-10-12T21:37:56.589" v="1675" actId="21"/>
        <pc:sldMkLst>
          <pc:docMk/>
          <pc:sldMk cId="149913210" sldId="1131"/>
        </pc:sldMkLst>
        <pc:spChg chg="del mod">
          <ac:chgData name="Ed Godfrey" userId="61aa7c48ee0e3db0" providerId="LiveId" clId="{BC855702-D39F-43C7-851A-813C10E20CB7}" dt="2024-10-12T21:37:56.589" v="1675" actId="21"/>
          <ac:spMkLst>
            <pc:docMk/>
            <pc:sldMk cId="149913210" sldId="1131"/>
            <ac:spMk id="2" creationId="{F92C39CE-565C-7DF2-F6A8-DC00FADDA8C1}"/>
          </ac:spMkLst>
        </pc:spChg>
        <pc:spChg chg="mod">
          <ac:chgData name="Ed Godfrey" userId="61aa7c48ee0e3db0" providerId="LiveId" clId="{BC855702-D39F-43C7-851A-813C10E20CB7}" dt="2024-10-05T16:02:44.159" v="1071" actId="255"/>
          <ac:spMkLst>
            <pc:docMk/>
            <pc:sldMk cId="149913210" sldId="1131"/>
            <ac:spMk id="3" creationId="{9E3293C3-2021-04F5-B3B2-149081BCD341}"/>
          </ac:spMkLst>
        </pc:spChg>
      </pc:sldChg>
      <pc:sldChg chg="modSp add mod">
        <pc:chgData name="Ed Godfrey" userId="61aa7c48ee0e3db0" providerId="LiveId" clId="{BC855702-D39F-43C7-851A-813C10E20CB7}" dt="2024-10-12T21:51:12.279" v="1970" actId="255"/>
        <pc:sldMkLst>
          <pc:docMk/>
          <pc:sldMk cId="1474535824" sldId="1132"/>
        </pc:sldMkLst>
        <pc:spChg chg="mod">
          <ac:chgData name="Ed Godfrey" userId="61aa7c48ee0e3db0" providerId="LiveId" clId="{BC855702-D39F-43C7-851A-813C10E20CB7}" dt="2024-10-12T21:51:12.279" v="1970" actId="255"/>
          <ac:spMkLst>
            <pc:docMk/>
            <pc:sldMk cId="1474535824" sldId="1132"/>
            <ac:spMk id="3" creationId="{9E3293C3-2021-04F5-B3B2-149081BCD341}"/>
          </ac:spMkLst>
        </pc:spChg>
        <pc:spChg chg="mod">
          <ac:chgData name="Ed Godfrey" userId="61aa7c48ee0e3db0" providerId="LiveId" clId="{BC855702-D39F-43C7-851A-813C10E20CB7}" dt="2024-10-12T21:50:27.156" v="1962" actId="255"/>
          <ac:spMkLst>
            <pc:docMk/>
            <pc:sldMk cId="1474535824" sldId="1132"/>
            <ac:spMk id="6" creationId="{27341E30-1523-0531-D0E1-7D6824619EE0}"/>
          </ac:spMkLst>
        </pc:spChg>
      </pc:sldChg>
      <pc:sldChg chg="modSp add del mod">
        <pc:chgData name="Ed Godfrey" userId="61aa7c48ee0e3db0" providerId="LiveId" clId="{BC855702-D39F-43C7-851A-813C10E20CB7}" dt="2024-10-12T21:52:59.642" v="2034" actId="47"/>
        <pc:sldMkLst>
          <pc:docMk/>
          <pc:sldMk cId="3281641523" sldId="1133"/>
        </pc:sldMkLst>
        <pc:spChg chg="mod">
          <ac:chgData name="Ed Godfrey" userId="61aa7c48ee0e3db0" providerId="LiveId" clId="{BC855702-D39F-43C7-851A-813C10E20CB7}" dt="2024-10-05T16:08:47.616" v="1192" actId="113"/>
          <ac:spMkLst>
            <pc:docMk/>
            <pc:sldMk cId="3281641523" sldId="1133"/>
            <ac:spMk id="3" creationId="{9E3293C3-2021-04F5-B3B2-149081BCD341}"/>
          </ac:spMkLst>
        </pc:spChg>
        <pc:spChg chg="mod">
          <ac:chgData name="Ed Godfrey" userId="61aa7c48ee0e3db0" providerId="LiveId" clId="{BC855702-D39F-43C7-851A-813C10E20CB7}" dt="2024-10-05T16:08:53.424" v="1208" actId="20577"/>
          <ac:spMkLst>
            <pc:docMk/>
            <pc:sldMk cId="3281641523" sldId="1133"/>
            <ac:spMk id="6" creationId="{27341E30-1523-0531-D0E1-7D6824619EE0}"/>
          </ac:spMkLst>
        </pc:spChg>
      </pc:sldChg>
      <pc:sldChg chg="add del">
        <pc:chgData name="Ed Godfrey" userId="61aa7c48ee0e3db0" providerId="LiveId" clId="{BC855702-D39F-43C7-851A-813C10E20CB7}" dt="2024-10-12T21:52:59.970" v="2035" actId="47"/>
        <pc:sldMkLst>
          <pc:docMk/>
          <pc:sldMk cId="223338604" sldId="1134"/>
        </pc:sldMkLst>
      </pc:sldChg>
      <pc:sldChg chg="modSp add del mod">
        <pc:chgData name="Ed Godfrey" userId="61aa7c48ee0e3db0" providerId="LiveId" clId="{BC855702-D39F-43C7-851A-813C10E20CB7}" dt="2024-10-12T21:53:00.272" v="2036" actId="47"/>
        <pc:sldMkLst>
          <pc:docMk/>
          <pc:sldMk cId="3659499330" sldId="1135"/>
        </pc:sldMkLst>
        <pc:spChg chg="mod">
          <ac:chgData name="Ed Godfrey" userId="61aa7c48ee0e3db0" providerId="LiveId" clId="{BC855702-D39F-43C7-851A-813C10E20CB7}" dt="2024-10-05T16:10:20.903" v="1215" actId="113"/>
          <ac:spMkLst>
            <pc:docMk/>
            <pc:sldMk cId="3659499330" sldId="1135"/>
            <ac:spMk id="3" creationId="{9E3293C3-2021-04F5-B3B2-149081BCD341}"/>
          </ac:spMkLst>
        </pc:spChg>
        <pc:spChg chg="mod">
          <ac:chgData name="Ed Godfrey" userId="61aa7c48ee0e3db0" providerId="LiveId" clId="{BC855702-D39F-43C7-851A-813C10E20CB7}" dt="2024-10-05T16:10:26.414" v="1227" actId="20577"/>
          <ac:spMkLst>
            <pc:docMk/>
            <pc:sldMk cId="3659499330" sldId="1135"/>
            <ac:spMk id="6" creationId="{27341E30-1523-0531-D0E1-7D6824619EE0}"/>
          </ac:spMkLst>
        </pc:spChg>
      </pc:sldChg>
      <pc:sldChg chg="add del">
        <pc:chgData name="Ed Godfrey" userId="61aa7c48ee0e3db0" providerId="LiveId" clId="{BC855702-D39F-43C7-851A-813C10E20CB7}" dt="2024-10-12T21:53:00.667" v="2037" actId="47"/>
        <pc:sldMkLst>
          <pc:docMk/>
          <pc:sldMk cId="575943610" sldId="1136"/>
        </pc:sldMkLst>
      </pc:sldChg>
      <pc:sldChg chg="modSp add del mod">
        <pc:chgData name="Ed Godfrey" userId="61aa7c48ee0e3db0" providerId="LiveId" clId="{BC855702-D39F-43C7-851A-813C10E20CB7}" dt="2024-10-12T21:53:01.112" v="2038" actId="47"/>
        <pc:sldMkLst>
          <pc:docMk/>
          <pc:sldMk cId="952701844" sldId="1137"/>
        </pc:sldMkLst>
        <pc:spChg chg="mod">
          <ac:chgData name="Ed Godfrey" userId="61aa7c48ee0e3db0" providerId="LiveId" clId="{BC855702-D39F-43C7-851A-813C10E20CB7}" dt="2024-10-05T16:11:06.263" v="1233" actId="113"/>
          <ac:spMkLst>
            <pc:docMk/>
            <pc:sldMk cId="952701844" sldId="1137"/>
            <ac:spMk id="3" creationId="{9E3293C3-2021-04F5-B3B2-149081BCD341}"/>
          </ac:spMkLst>
        </pc:spChg>
        <pc:spChg chg="mod">
          <ac:chgData name="Ed Godfrey" userId="61aa7c48ee0e3db0" providerId="LiveId" clId="{BC855702-D39F-43C7-851A-813C10E20CB7}" dt="2024-10-05T16:11:11.991" v="1251" actId="20577"/>
          <ac:spMkLst>
            <pc:docMk/>
            <pc:sldMk cId="952701844" sldId="1137"/>
            <ac:spMk id="6" creationId="{27341E30-1523-0531-D0E1-7D6824619EE0}"/>
          </ac:spMkLst>
        </pc:spChg>
      </pc:sldChg>
      <pc:sldChg chg="add del">
        <pc:chgData name="Ed Godfrey" userId="61aa7c48ee0e3db0" providerId="LiveId" clId="{BC855702-D39F-43C7-851A-813C10E20CB7}" dt="2024-10-12T21:53:01.474" v="2039" actId="47"/>
        <pc:sldMkLst>
          <pc:docMk/>
          <pc:sldMk cId="4017574778" sldId="1138"/>
        </pc:sldMkLst>
      </pc:sldChg>
      <pc:sldChg chg="add del">
        <pc:chgData name="Ed Godfrey" userId="61aa7c48ee0e3db0" providerId="LiveId" clId="{BC855702-D39F-43C7-851A-813C10E20CB7}" dt="2024-10-12T21:53:02.035" v="2040" actId="47"/>
        <pc:sldMkLst>
          <pc:docMk/>
          <pc:sldMk cId="2107286547" sldId="1139"/>
        </pc:sldMkLst>
      </pc:sldChg>
      <pc:sldChg chg="modSp add mod">
        <pc:chgData name="Ed Godfrey" userId="61aa7c48ee0e3db0" providerId="LiveId" clId="{BC855702-D39F-43C7-851A-813C10E20CB7}" dt="2024-10-12T21:14:37.719" v="1310" actId="6549"/>
        <pc:sldMkLst>
          <pc:docMk/>
          <pc:sldMk cId="1850498254" sldId="1140"/>
        </pc:sldMkLst>
        <pc:spChg chg="mod">
          <ac:chgData name="Ed Godfrey" userId="61aa7c48ee0e3db0" providerId="LiveId" clId="{BC855702-D39F-43C7-851A-813C10E20CB7}" dt="2024-10-12T21:12:50.324" v="1270" actId="255"/>
          <ac:spMkLst>
            <pc:docMk/>
            <pc:sldMk cId="1850498254" sldId="1140"/>
            <ac:spMk id="3" creationId="{9E3293C3-2021-04F5-B3B2-149081BCD341}"/>
          </ac:spMkLst>
        </pc:spChg>
        <pc:spChg chg="mod">
          <ac:chgData name="Ed Godfrey" userId="61aa7c48ee0e3db0" providerId="LiveId" clId="{BC855702-D39F-43C7-851A-813C10E20CB7}" dt="2024-10-12T21:14:37.719" v="1310" actId="6549"/>
          <ac:spMkLst>
            <pc:docMk/>
            <pc:sldMk cId="1850498254" sldId="1140"/>
            <ac:spMk id="6" creationId="{27341E30-1523-0531-D0E1-7D6824619EE0}"/>
          </ac:spMkLst>
        </pc:spChg>
      </pc:sldChg>
      <pc:sldChg chg="modSp add mod">
        <pc:chgData name="Ed Godfrey" userId="61aa7c48ee0e3db0" providerId="LiveId" clId="{BC855702-D39F-43C7-851A-813C10E20CB7}" dt="2024-10-12T21:14:17.784" v="1301" actId="20577"/>
        <pc:sldMkLst>
          <pc:docMk/>
          <pc:sldMk cId="294981686" sldId="1141"/>
        </pc:sldMkLst>
        <pc:spChg chg="mod">
          <ac:chgData name="Ed Godfrey" userId="61aa7c48ee0e3db0" providerId="LiveId" clId="{BC855702-D39F-43C7-851A-813C10E20CB7}" dt="2024-10-12T21:14:03.493" v="1287" actId="113"/>
          <ac:spMkLst>
            <pc:docMk/>
            <pc:sldMk cId="294981686" sldId="1141"/>
            <ac:spMk id="3" creationId="{9E3293C3-2021-04F5-B3B2-149081BCD341}"/>
          </ac:spMkLst>
        </pc:spChg>
        <pc:spChg chg="mod">
          <ac:chgData name="Ed Godfrey" userId="61aa7c48ee0e3db0" providerId="LiveId" clId="{BC855702-D39F-43C7-851A-813C10E20CB7}" dt="2024-10-12T21:14:17.784" v="1301" actId="20577"/>
          <ac:spMkLst>
            <pc:docMk/>
            <pc:sldMk cId="294981686" sldId="1141"/>
            <ac:spMk id="6" creationId="{27341E30-1523-0531-D0E1-7D6824619EE0}"/>
          </ac:spMkLst>
        </pc:spChg>
      </pc:sldChg>
      <pc:sldChg chg="modSp add modAnim">
        <pc:chgData name="Ed Godfrey" userId="61aa7c48ee0e3db0" providerId="LiveId" clId="{BC855702-D39F-43C7-851A-813C10E20CB7}" dt="2024-10-12T21:45:09.314" v="1869" actId="20577"/>
        <pc:sldMkLst>
          <pc:docMk/>
          <pc:sldMk cId="1742105903" sldId="1142"/>
        </pc:sldMkLst>
        <pc:spChg chg="mod">
          <ac:chgData name="Ed Godfrey" userId="61aa7c48ee0e3db0" providerId="LiveId" clId="{BC855702-D39F-43C7-851A-813C10E20CB7}" dt="2024-10-12T21:45:09.314" v="1869" actId="20577"/>
          <ac:spMkLst>
            <pc:docMk/>
            <pc:sldMk cId="1742105903" sldId="1142"/>
            <ac:spMk id="3" creationId="{9E3293C3-2021-04F5-B3B2-149081BCD341}"/>
          </ac:spMkLst>
        </pc:spChg>
      </pc:sldChg>
      <pc:sldChg chg="add">
        <pc:chgData name="Ed Godfrey" userId="61aa7c48ee0e3db0" providerId="LiveId" clId="{BC855702-D39F-43C7-851A-813C10E20CB7}" dt="2024-10-12T21:53:09.841" v="2041"/>
        <pc:sldMkLst>
          <pc:docMk/>
          <pc:sldMk cId="3265102664" sldId="114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10/12/2024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Identifying with Christ </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6:1-14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13,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pPr marL="571500" lvl="0" indent="-571500">
              <a:buFont typeface="+mj-lt"/>
              <a:buAutoNum type="romanUcPeriod"/>
            </a:pPr>
            <a:r>
              <a:rPr lang="en-US" sz="3600" b="0" i="0" dirty="0">
                <a:solidFill>
                  <a:schemeClr val="tx1"/>
                </a:solidFill>
                <a:latin typeface="Arial" panose="020B0604020202020204" pitchFamily="34" charset="0"/>
              </a:rPr>
              <a:t>An accentuate exclamation (2)</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May it never be! How shall we who died to sin still live in it?</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
        <p:nvSpPr>
          <p:cNvPr id="2" name="Text Box 3">
            <a:extLst>
              <a:ext uri="{FF2B5EF4-FFF2-40B4-BE49-F238E27FC236}">
                <a16:creationId xmlns:a16="http://schemas.microsoft.com/office/drawing/2014/main" id="{F92C39CE-565C-7DF2-F6A8-DC00FADDA8C1}"/>
              </a:ext>
            </a:extLst>
          </p:cNvPr>
          <p:cNvSpPr txBox="1">
            <a:spLocks noChangeArrowheads="1"/>
          </p:cNvSpPr>
          <p:nvPr/>
        </p:nvSpPr>
        <p:spPr bwMode="auto">
          <a:xfrm>
            <a:off x="193199" y="2664215"/>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May it never be! </a:t>
            </a:r>
            <a:r>
              <a:rPr lang="en-US" dirty="0">
                <a:solidFill>
                  <a:schemeClr val="tx1"/>
                </a:solidFill>
                <a:latin typeface="Arial" panose="020B0604020202020204" pitchFamily="34" charset="0"/>
              </a:rPr>
              <a:t>– </a:t>
            </a:r>
            <a:r>
              <a:rPr lang="en-US" b="0" dirty="0">
                <a:solidFill>
                  <a:schemeClr val="tx1"/>
                </a:solidFill>
                <a:latin typeface="Arial" panose="020B0604020202020204" pitchFamily="34" charset="0"/>
              </a:rPr>
              <a:t>me </a:t>
            </a:r>
            <a:r>
              <a:rPr lang="en-US" b="0" dirty="0" err="1">
                <a:solidFill>
                  <a:schemeClr val="tx1"/>
                </a:solidFill>
                <a:latin typeface="Arial" panose="020B0604020202020204" pitchFamily="34" charset="0"/>
              </a:rPr>
              <a:t>genoito</a:t>
            </a:r>
            <a:r>
              <a:rPr lang="en-US" b="0" dirty="0">
                <a:solidFill>
                  <a:schemeClr val="tx1"/>
                </a:solidFill>
                <a:latin typeface="Arial" panose="020B0604020202020204" pitchFamily="34" charset="0"/>
              </a:rPr>
              <a:t> - </a:t>
            </a:r>
            <a:r>
              <a:rPr lang="en-US" b="0" i="0" dirty="0">
                <a:solidFill>
                  <a:schemeClr val="tx1"/>
                </a:solidFill>
                <a:latin typeface="Arial" panose="020B0604020202020204" pitchFamily="34" charset="0"/>
              </a:rPr>
              <a:t>the strongest idiom of repudiation found in the Greek New Testament </a:t>
            </a:r>
            <a:endParaRPr lang="en-US" b="0" i="0" dirty="0">
              <a:solidFill>
                <a:schemeClr val="tx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4325634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par>
                          <p:cTn id="12" fill="hold">
                            <p:stCondLst>
                              <p:cond delay="4750"/>
                            </p:stCondLst>
                            <p:childTnLst>
                              <p:par>
                                <p:cTn id="13" presetID="10" presetClass="entr" presetSubtype="0" fill="hold" grpId="0" nodeType="afterEffect">
                                  <p:stCondLst>
                                    <p:cond delay="375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pPr marL="571500" lvl="0" indent="-571500">
              <a:buFont typeface="+mj-lt"/>
              <a:buAutoNum type="romanUcPeriod"/>
            </a:pPr>
            <a:r>
              <a:rPr lang="en-US" sz="3600" b="0" i="0" dirty="0">
                <a:solidFill>
                  <a:schemeClr val="tx1"/>
                </a:solidFill>
                <a:latin typeface="Arial" panose="020B0604020202020204" pitchFamily="34" charset="0"/>
              </a:rPr>
              <a:t>An accentuate exclamation (2)</a:t>
            </a:r>
          </a:p>
          <a:p>
            <a:pPr marL="571500" lvl="0" indent="-571500">
              <a:buFont typeface="+mj-lt"/>
              <a:buAutoNum type="romanUcPeriod"/>
            </a:pPr>
            <a:r>
              <a:rPr lang="en-US" sz="3600" b="0" i="0" dirty="0">
                <a:solidFill>
                  <a:schemeClr val="tx1"/>
                </a:solidFill>
                <a:latin typeface="Arial" panose="020B0604020202020204" pitchFamily="34" charset="0"/>
              </a:rPr>
              <a:t>An accurate explanation (3-4)</a:t>
            </a:r>
          </a:p>
          <a:p>
            <a:pPr lvl="0"/>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Tree>
    <p:extLst>
      <p:ext uri="{BB962C8B-B14F-4D97-AF65-F5344CB8AC3E}">
        <p14:creationId xmlns:p14="http://schemas.microsoft.com/office/powerpoint/2010/main" val="1499132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pPr marL="571500" lvl="0" indent="-571500">
              <a:buFont typeface="+mj-lt"/>
              <a:buAutoNum type="romanUcPeriod"/>
            </a:pPr>
            <a:r>
              <a:rPr lang="en-US" sz="3600" b="0" i="0" dirty="0">
                <a:solidFill>
                  <a:schemeClr val="tx1"/>
                </a:solidFill>
                <a:latin typeface="Arial" panose="020B0604020202020204" pitchFamily="34" charset="0"/>
              </a:rPr>
              <a:t>An accentuate exclamation (2)</a:t>
            </a:r>
          </a:p>
          <a:p>
            <a:pPr marL="571500" lvl="0" indent="-571500">
              <a:buFont typeface="+mj-lt"/>
              <a:buAutoNum type="romanUcPeriod"/>
            </a:pPr>
            <a:r>
              <a:rPr lang="en-US" sz="3600" b="0" i="0" dirty="0">
                <a:solidFill>
                  <a:schemeClr val="tx1"/>
                </a:solidFill>
                <a:latin typeface="Arial" panose="020B0604020202020204" pitchFamily="34" charset="0"/>
              </a:rPr>
              <a:t>An accurate explanation (3-4)</a:t>
            </a:r>
          </a:p>
          <a:p>
            <a:pPr marL="571500" lvl="0" indent="-571500">
              <a:buFont typeface="+mj-lt"/>
              <a:buAutoNum type="romanUcPeriod"/>
            </a:pPr>
            <a:r>
              <a:rPr lang="en-US" sz="3600" b="0" i="0" dirty="0">
                <a:solidFill>
                  <a:schemeClr val="tx1"/>
                </a:solidFill>
                <a:latin typeface="Arial" panose="020B0604020202020204" pitchFamily="34" charset="0"/>
              </a:rPr>
              <a:t>An articulate expectation (5-10)</a:t>
            </a:r>
          </a:p>
          <a:p>
            <a:pPr marL="1485900" lvl="1" indent="-742950">
              <a:buFont typeface="+mj-lt"/>
              <a:buAutoNum type="alphaUcPeriod"/>
            </a:pPr>
            <a:r>
              <a:rPr lang="en-US" b="0" i="0" dirty="0">
                <a:solidFill>
                  <a:schemeClr val="tx1"/>
                </a:solidFill>
                <a:latin typeface="Arial" panose="020B0604020202020204" pitchFamily="34" charset="0"/>
              </a:rPr>
              <a:t>An expected resurrection (5)</a:t>
            </a:r>
          </a:p>
          <a:p>
            <a:pPr marL="1485900" lvl="1" indent="-742950">
              <a:buFont typeface="+mj-lt"/>
              <a:buAutoNum type="alphaUcPeriod"/>
            </a:pPr>
            <a:r>
              <a:rPr lang="en-US" b="0" i="0" dirty="0">
                <a:solidFill>
                  <a:schemeClr val="tx1"/>
                </a:solidFill>
                <a:latin typeface="Arial" panose="020B0604020202020204" pitchFamily="34" charset="0"/>
              </a:rPr>
              <a:t>An expected death (6-7)</a:t>
            </a:r>
          </a:p>
          <a:p>
            <a:pPr marL="1485900" lvl="1" indent="-742950">
              <a:buFont typeface="+mj-lt"/>
              <a:buAutoNum type="alphaUcPeriod"/>
            </a:pPr>
            <a:r>
              <a:rPr lang="en-US" b="0" i="0" dirty="0">
                <a:solidFill>
                  <a:schemeClr val="tx1"/>
                </a:solidFill>
                <a:latin typeface="Arial" panose="020B0604020202020204" pitchFamily="34" charset="0"/>
              </a:rPr>
              <a:t>An expected life (8-10)</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Tree>
    <p:extLst>
      <p:ext uri="{BB962C8B-B14F-4D97-AF65-F5344CB8AC3E}">
        <p14:creationId xmlns:p14="http://schemas.microsoft.com/office/powerpoint/2010/main" val="17421059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25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225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5683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 the Father] made Him [Jesus] who knew no sin to be sin on our behalf, so that we might become the righteousness of God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Him</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5:21</a:t>
            </a:r>
          </a:p>
        </p:txBody>
      </p:sp>
    </p:spTree>
    <p:extLst>
      <p:ext uri="{BB962C8B-B14F-4D97-AF65-F5344CB8AC3E}">
        <p14:creationId xmlns:p14="http://schemas.microsoft.com/office/powerpoint/2010/main" val="210045086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639346"/>
            <a:ext cx="1180560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 of sin the double cure;</a:t>
            </a:r>
            <a:endParaRPr lang="en-US" sz="1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br>
              <a:rPr lang="en-US" sz="1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save from wrath and make me pure.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Rock of Ages</a:t>
            </a:r>
          </a:p>
          <a:p>
            <a:pPr algn="ctr"/>
            <a:r>
              <a:rPr lang="en-US" sz="3200" dirty="0">
                <a:latin typeface="Arial" panose="020B0604020202020204" pitchFamily="34" charset="0"/>
                <a:cs typeface="Arial" panose="020B0604020202020204" pitchFamily="34" charset="0"/>
              </a:rPr>
              <a:t>Augustus </a:t>
            </a:r>
            <a:r>
              <a:rPr lang="en-US" sz="3200" dirty="0" err="1">
                <a:latin typeface="Arial" panose="020B0604020202020204" pitchFamily="34" charset="0"/>
                <a:cs typeface="Arial" panose="020B0604020202020204" pitchFamily="34" charset="0"/>
              </a:rPr>
              <a:t>Toplady</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453582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26011"/>
            <a:ext cx="11805602" cy="2536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He [Jesus] died for all [who believe in Him], so that they who live might no longer live for themselves, but for Him who died and rose again on their behalf.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323439"/>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5:15</a:t>
            </a:r>
          </a:p>
          <a:p>
            <a:pPr algn="ct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38946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Identifying with Christ </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6:1-14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13,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26510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What shall we say then? Are we to continue in sin so that grace may increase? 2 May it never be! How shall we who died to sin still live in it? 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6:1-4</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For if we have become united with Him in the likeness of His death, certainly we shall also be in the likeness of His resurrection, 6 knowing this, that our old self was crucified with Him, in order that our body of sin might be done away with, so that we would no longer be slaves to sin; 7 for he who has died is freed from sin.</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6:5-7</a:t>
            </a:r>
          </a:p>
        </p:txBody>
      </p:sp>
    </p:spTree>
    <p:extLst>
      <p:ext uri="{BB962C8B-B14F-4D97-AF65-F5344CB8AC3E}">
        <p14:creationId xmlns:p14="http://schemas.microsoft.com/office/powerpoint/2010/main" val="185049825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Now if we have died with Christ, we believe that we shall also live with Him, 9 knowing that Christ, having been raised from the dead, is never to die again; death no longer is master over Him. 10 For the death that He died, He died to sin once for all; but the life that He lives, He lives to God. </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6:8-10</a:t>
            </a:r>
          </a:p>
        </p:txBody>
      </p:sp>
    </p:spTree>
    <p:extLst>
      <p:ext uri="{BB962C8B-B14F-4D97-AF65-F5344CB8AC3E}">
        <p14:creationId xmlns:p14="http://schemas.microsoft.com/office/powerpoint/2010/main" val="29498168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10970"/>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Where Romans 5 speaks of justification by faith; explaining how God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declares</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people righteous; Romans 6 explains how God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makes</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people righteous. </a:t>
            </a:r>
          </a:p>
          <a:p>
            <a:pPr marL="0" marR="0" algn="just">
              <a:spcBef>
                <a:spcPts val="0"/>
              </a:spcBef>
              <a:spcAft>
                <a:spcPts val="0"/>
              </a:spcAft>
            </a:pPr>
            <a:endParaRPr lang="en-US" sz="40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Whereas justification speaks about what God has done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for</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sanctification speaks about what God does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vs Sanctification</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532077"/>
            <a:ext cx="11805602"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Ceremonial laws </a:t>
            </a:r>
            <a:r>
              <a:rPr lang="en-US" sz="2800" b="0" dirty="0">
                <a:solidFill>
                  <a:schemeClr val="tx1"/>
                </a:solidFill>
                <a:latin typeface="Arial" panose="020B0604020202020204" pitchFamily="34" charset="0"/>
                <a:ea typeface="Calibri" panose="020F0502020204030204" pitchFamily="34" charset="0"/>
                <a:cs typeface="Times New Roman" panose="02020603050405020304" pitchFamily="18" charset="0"/>
              </a:rPr>
              <a:t>(ritualistic cleansing, sacrifices, etc.) </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Civic laws </a:t>
            </a:r>
            <a:r>
              <a:rPr lang="en-US" sz="2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to judge, govern, etc.)</a:t>
            </a:r>
          </a:p>
          <a:p>
            <a:pPr marL="571500" marR="0" indent="-571500" algn="just">
              <a:spcBef>
                <a:spcPts val="0"/>
              </a:spcBef>
              <a:spcAft>
                <a:spcPts val="0"/>
              </a:spcAft>
              <a:buFont typeface="Wingdings" panose="05000000000000000000" pitchFamily="2" charset="2"/>
              <a:buChar char="§"/>
            </a:pP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Moral laws </a:t>
            </a:r>
            <a:r>
              <a:rPr lang="en-US" sz="2800" b="0" dirty="0">
                <a:solidFill>
                  <a:schemeClr val="tx1"/>
                </a:solidFill>
                <a:latin typeface="Arial" panose="020B0604020202020204" pitchFamily="34" charset="0"/>
                <a:ea typeface="Calibri" panose="020F0502020204030204" pitchFamily="34" charset="0"/>
                <a:cs typeface="Times New Roman" panose="02020603050405020304" pitchFamily="18" charset="0"/>
              </a:rPr>
              <a:t>(how to behave – the Ten Commandments)</a:t>
            </a:r>
            <a:endParaRPr lang="en-US" sz="2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61385"/>
            <a:ext cx="11692889" cy="1138773"/>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Mosaic Law</a:t>
            </a:r>
          </a:p>
          <a:p>
            <a:pPr algn="ctr"/>
            <a:r>
              <a:rPr lang="en-US" sz="2800" dirty="0">
                <a:latin typeface="Arial" panose="020B0604020202020204" pitchFamily="34" charset="0"/>
                <a:cs typeface="Arial" panose="020B0604020202020204" pitchFamily="34" charset="0"/>
              </a:rPr>
              <a:t>(Three Aspects)</a:t>
            </a:r>
          </a:p>
        </p:txBody>
      </p:sp>
    </p:spTree>
    <p:extLst>
      <p:ext uri="{BB962C8B-B14F-4D97-AF65-F5344CB8AC3E}">
        <p14:creationId xmlns:p14="http://schemas.microsoft.com/office/powerpoint/2010/main" val="41967994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71642"/>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sin shall not be master over you, for you are not under law but under grace.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6:14</a:t>
            </a:r>
          </a:p>
        </p:txBody>
      </p:sp>
    </p:spTree>
    <p:extLst>
      <p:ext uri="{BB962C8B-B14F-4D97-AF65-F5344CB8AC3E}">
        <p14:creationId xmlns:p14="http://schemas.microsoft.com/office/powerpoint/2010/main" val="18519620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23012"/>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 Jesus answered, “The foremost is, ‘HEAR, O ISRAEL! THE LORD OUR GOD IS ONE LORD; 30 AND YOU SHALL LOVE THE LORD YOUR GOD WITH ALL YOUR HEART, AND WITH ALL YOUR SOUL, AND WITH ALL YOUR MIND, AND WITH ALL YOUR STRENGTH.’ 31 The second is this, ‘YOU SHALL LOVE YOUR NEIGHBOR AS YOURSELF.’ There is no other commandment greater than these.”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12:29-31</a:t>
            </a:r>
          </a:p>
        </p:txBody>
      </p:sp>
    </p:spTree>
    <p:extLst>
      <p:ext uri="{BB962C8B-B14F-4D97-AF65-F5344CB8AC3E}">
        <p14:creationId xmlns:p14="http://schemas.microsoft.com/office/powerpoint/2010/main" val="130848845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What shall we say then? Are we to continue in sin so that grace may increase? </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Tree>
    <p:extLst>
      <p:ext uri="{BB962C8B-B14F-4D97-AF65-F5344CB8AC3E}">
        <p14:creationId xmlns:p14="http://schemas.microsoft.com/office/powerpoint/2010/main" val="30684186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4210</TotalTime>
  <Words>794</Words>
  <Application>Microsoft Office PowerPoint</Application>
  <PresentationFormat>Widescreen</PresentationFormat>
  <Paragraphs>54</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37</cp:revision>
  <dcterms:created xsi:type="dcterms:W3CDTF">2022-12-30T16:15:56Z</dcterms:created>
  <dcterms:modified xsi:type="dcterms:W3CDTF">2024-10-12T21:53:14Z</dcterms:modified>
</cp:coreProperties>
</file>